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media/image18.jpg" ContentType="image/jpe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5"/>
  </p:notesMasterIdLst>
  <p:sldIdLst>
    <p:sldId id="256" r:id="rId2"/>
    <p:sldId id="280" r:id="rId3"/>
    <p:sldId id="293" r:id="rId4"/>
    <p:sldId id="294" r:id="rId5"/>
    <p:sldId id="295" r:id="rId6"/>
    <p:sldId id="258" r:id="rId7"/>
    <p:sldId id="282" r:id="rId8"/>
    <p:sldId id="267" r:id="rId9"/>
    <p:sldId id="283" r:id="rId10"/>
    <p:sldId id="284" r:id="rId11"/>
    <p:sldId id="291" r:id="rId12"/>
    <p:sldId id="292" r:id="rId13"/>
    <p:sldId id="285" r:id="rId14"/>
  </p:sldIdLst>
  <p:sldSz cx="12192000" cy="6858000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Adelle Rg" panose="02000503060000020004" charset="0"/>
      <p:regular r:id="rId17"/>
      <p:bold r:id="rId18"/>
      <p:italic r:id="rId19"/>
      <p:boldItalic r:id="rId20"/>
    </p:embeddedFont>
    <p:embeddedFont>
      <p:font typeface="Aldrich" panose="020B0604020202020204" charset="0"/>
      <p:regular r:id="rId21"/>
    </p:embeddedFont>
    <p:embeddedFont>
      <p:font typeface="Barlow Condensed" panose="00000506000000000000" pitchFamily="2" charset="0"/>
      <p:regular r:id="rId22"/>
      <p:bold r:id="rId23"/>
      <p:italic r:id="rId24"/>
      <p:boldItalic r:id="rId25"/>
    </p:embeddedFont>
    <p:embeddedFont>
      <p:font typeface="Catamaran" panose="020B0604020202020204" charset="0"/>
      <p:regular r:id="rId26"/>
      <p:bold r:id="rId27"/>
    </p:embeddedFont>
    <p:embeddedFont>
      <p:font typeface="Griffy" panose="020B0604020202020204" charset="0"/>
      <p:regular r:id="rId28"/>
    </p:embeddedFont>
    <p:embeddedFont>
      <p:font typeface="Homemade Apple" panose="020B0604020202020204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Semibold" panose="020B0702040204020203" pitchFamily="34" charset="0"/>
      <p:bold r:id="rId38"/>
      <p:boldItalic r:id="rId39"/>
    </p:embeddedFont>
    <p:embeddedFont>
      <p:font typeface="Ubuntu Condensed" panose="020B0506030602030204" pitchFamily="3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1E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8484" autoAdjust="0"/>
  </p:normalViewPr>
  <p:slideViewPr>
    <p:cSldViewPr snapToGrid="0">
      <p:cViewPr>
        <p:scale>
          <a:sx n="80" d="100"/>
          <a:sy n="80" d="100"/>
        </p:scale>
        <p:origin x="274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1:22:30.553"/>
    </inkml:context>
    <inkml:brush xml:id="br0">
      <inkml:brushProperty name="width" value="0.5" units="cm"/>
      <inkml:brushProperty name="height" value="1" units="cm"/>
      <inkml:brushProperty name="color" value="#9CDCFE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0,'3389'20,"-1509"14,1882 16,-1451-11,-1780-26,2738 4,-1989-21,-577 4,-498-15,-48 0,387 11,-318 5,-184-1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1:22:32.549"/>
    </inkml:context>
    <inkml:brush xml:id="br0">
      <inkml:brushProperty name="width" value="0.5" units="cm"/>
      <inkml:brushProperty name="height" value="1" units="cm"/>
      <inkml:brushProperty name="color" value="#9CDCFE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1 205,'5297'0,"-3363"-51,-262 1,-876 44,695-10,-6-37,-524 25,599 28,-1527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>
          <a:extLst>
            <a:ext uri="{FF2B5EF4-FFF2-40B4-BE49-F238E27FC236}">
              <a16:creationId xmlns:a16="http://schemas.microsoft.com/office/drawing/2014/main" id="{B65B7BE0-7F95-03D2-45F7-3AB0094C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>
            <a:extLst>
              <a:ext uri="{FF2B5EF4-FFF2-40B4-BE49-F238E27FC236}">
                <a16:creationId xmlns:a16="http://schemas.microsoft.com/office/drawing/2014/main" id="{29E51972-8B96-6675-07DF-738CCE688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>
            <a:extLst>
              <a:ext uri="{FF2B5EF4-FFF2-40B4-BE49-F238E27FC236}">
                <a16:creationId xmlns:a16="http://schemas.microsoft.com/office/drawing/2014/main" id="{0F77970A-F14E-58E6-C05A-D82C44534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7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talking about authentication, we always talk about these things. But not…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That’s not true, you can actually have up to 500 000 objects in </a:t>
            </a:r>
            <a:r>
              <a:rPr lang="en-US" dirty="0" err="1"/>
              <a:t>Entra</a:t>
            </a:r>
            <a:r>
              <a:rPr lang="en-US" dirty="0"/>
              <a:t>, and even more if you ask Microsoft nicely.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02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>
  <p:cSld name="006 Two columns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6118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005 One column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4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273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 preserve="1">
  <p:cSld name="009 Big Title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/>
        </p:nvGrpSpPr>
        <p:grpSpPr>
          <a:xfrm rot="10800000">
            <a:off x="130181" y="2334410"/>
            <a:ext cx="1102680" cy="553796"/>
            <a:chOff x="10576560" y="3328633"/>
            <a:chExt cx="1514255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597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008 Three columns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824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008 Team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804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 preserve="1">
  <p:cSld name="010 Text and Image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145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 preserve="1">
  <p:cSld name="011 Background image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4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8566AC7-7475-4364-B41B-5AAB59D6718C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815C5AB-8380-4FDD-82E2-492FC2572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643B187-EE43-4321-BF8F-3B72B05EB3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5A3A5BC-CFA9-410D-B28F-1BE793403E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E16F5D9-C9BD-4C65-9706-A60255CFFF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0E94257-B25D-4540-A317-ED6D4BF005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D68BBDC-1F0C-46E6-8D53-069AF20DC0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43DAF22-28DC-48A4-965F-F8FF4CE227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C4EB119-5DE7-4A7B-83D4-71881A912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6" name="Google Shape;1506;p14"/>
          <p:cNvSpPr/>
          <p:nvPr/>
        </p:nvSpPr>
        <p:spPr>
          <a:xfrm rot="5400000" flipH="1">
            <a:off x="1458045" y="5876970"/>
            <a:ext cx="436200" cy="477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4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833F1F4-07FE-4D61-8060-5F1240843874}"/>
              </a:ext>
            </a:extLst>
          </p:cNvPr>
          <p:cNvGrpSpPr/>
          <p:nvPr userDrawn="1"/>
        </p:nvGrpSpPr>
        <p:grpSpPr>
          <a:xfrm flipV="1">
            <a:off x="1880170" y="6012610"/>
            <a:ext cx="896696" cy="733245"/>
            <a:chOff x="3210946" y="234733"/>
            <a:chExt cx="1560780" cy="129861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6CFEFD6-F99E-4D42-828F-28AFE7F446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67B819-913A-4C2F-B1E9-AB833A509F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8C613A-6040-4504-9F3A-394A67EAB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A3AB99-993C-4C50-87A1-80F883530B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72972CC-A6CC-46A4-8D08-9622561B7A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DFADE6-3369-4302-B6C2-B60B546AC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1082CA-DC77-43EB-A8F1-1EAD62F6B0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655BABF-991C-4F8E-A5C3-9AF34F9C36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8" name="Google Shape;1478;p14"/>
          <p:cNvSpPr txBox="1">
            <a:spLocks noGrp="1"/>
          </p:cNvSpPr>
          <p:nvPr>
            <p:ph type="title"/>
          </p:nvPr>
        </p:nvSpPr>
        <p:spPr>
          <a:xfrm>
            <a:off x="343600" y="1329675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grpSp>
        <p:nvGrpSpPr>
          <p:cNvPr id="1479" name="Google Shape;1479;p14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480" name="Google Shape;1480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1" name="Google Shape;1481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2" name="Google Shape;1482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3" name="Google Shape;1483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4" name="Google Shape;1484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87" name="Google Shape;1487;p14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9" name="Google Shape;1489;p14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490" name="Google Shape;1490;p1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1" name="Google Shape;1491;p1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2" name="Google Shape;1492;p1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3" name="Google Shape;1493;p1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4" name="Google Shape;1494;p1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5" name="Google Shape;1495;p14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4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14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4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14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0" name="Google Shape;1500;p14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501" name="Google Shape;150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2" name="Google Shape;150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3" name="Google Shape;150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04" name="Google Shape;1504;p14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4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4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4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4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4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4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4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4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4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4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4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4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14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1523" name="Google Shape;1523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4" name="Google Shape;1524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5" name="Google Shape;1525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6" name="Google Shape;1526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7" name="Google Shape;1527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8" name="Google Shape;1528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9" name="Google Shape;1529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30" name="Google Shape;1530;p14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4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2" name="Google Shape;1532;p14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1533" name="Google Shape;1533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5" name="Google Shape;1535;p14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4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4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4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14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0" name="Google Shape;1540;p14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1541" name="Google Shape;1541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3" name="Google Shape;1543;p14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4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5" name="Google Shape;1545;p14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1546" name="Google Shape;1546;p1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14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1560" name="Google Shape;1560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2" name="Google Shape;1562;p14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4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14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565" name="Google Shape;1565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6" name="Google Shape;1566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7" name="Google Shape;1567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8" name="Google Shape;1568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9" name="Google Shape;1569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0" name="Google Shape;1570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1" name="Google Shape;1571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2" name="Google Shape;1572;p14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4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4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5" name="Google Shape;1575;p14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576" name="Google Shape;1576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7" name="Google Shape;1577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8" name="Google Shape;1578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9" name="Google Shape;1579;p14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4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4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4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4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4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9" name="Google Shape;1589;p14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590" name="Google Shape;1590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1" name="Google Shape;1591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2" name="Google Shape;1592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3" name="Google Shape;1593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4" name="Google Shape;1594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5" name="Google Shape;1595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6" name="Google Shape;1596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97" name="Google Shape;1597;p14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4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9" name="Google Shape;1599;p14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600" name="Google Shape;1600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2" name="Google Shape;1602;p14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4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4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4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9" name="Google Shape;1609;p14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610" name="Google Shape;161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14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614" name="Google Shape;1614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14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618" name="Google Shape;1618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14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622" name="Google Shape;1622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5" name="Google Shape;1625;p14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626" name="Google Shape;1626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9" name="Google Shape;1629;p14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630" name="Google Shape;163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4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644" name="Google Shape;1644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6" name="Google Shape;1646;p14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4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4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4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0" name="Google Shape;1650;p14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651" name="Google Shape;165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3" name="Google Shape;165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54" name="Google Shape;1654;p14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655" name="Google Shape;1655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6" name="Google Shape;1656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7" name="Google Shape;1657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58" name="Google Shape;1658;p14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4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4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4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4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4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4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4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4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4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4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4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4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4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4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4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4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14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14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14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4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4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0" name="Google Shape;1680;p14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1681" name="Google Shape;168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2" name="Google Shape;168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3" name="Google Shape;168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84" name="Google Shape;1684;p14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4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6" name="Google Shape;1686;p14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687" name="Google Shape;1687;p1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33B4015-3051-4B3A-A07E-FAC2B2D0DE9D}"/>
              </a:ext>
            </a:extLst>
          </p:cNvPr>
          <p:cNvGrpSpPr/>
          <p:nvPr userDrawn="1"/>
        </p:nvGrpSpPr>
        <p:grpSpPr>
          <a:xfrm flipV="1">
            <a:off x="1431985" y="6012607"/>
            <a:ext cx="433677" cy="207753"/>
            <a:chOff x="11184673" y="2647468"/>
            <a:chExt cx="748937" cy="369772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7B8683F-3141-4BD4-92B1-E0D676D71E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B17CE20-2E1F-4AF9-AEDC-928C3A8B24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783689B-6CF1-4769-9638-F17DB3A16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EE8ED2-013B-43D2-97B1-10340970BB04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9D31EBF-7E8C-49A6-8BE2-A04FB78841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24F0D0-FFCC-4BAF-8074-CF0D88B6CD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AFAB652-FDF1-46DE-9486-E3D077FD2A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20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 preserve="1">
  <p:cSld name="1_012 Percentages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2" name="Google Shape;1692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693" name="Google Shape;1693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4" name="Google Shape;1694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5" name="Google Shape;1695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6" name="Google Shape;1696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7" name="Google Shape;1697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8" name="Google Shape;1698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6" name="Google Shape;1706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707" name="Google Shape;1707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1" name="Google Shape;1711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712" name="Google Shape;1712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720" name="Google Shape;172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724" name="Google Shape;1724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728" name="Google Shape;1728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732" name="Google Shape;1732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736" name="Google Shape;1736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740" name="Google Shape;174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746" name="Google Shape;1746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0" name="Google Shape;1750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53" name="Google Shape;1753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2" name="Google Shape;1782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783" name="Google Shape;1783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5" name="Google Shape;1785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86" name="Google Shape;1786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791" name="Google Shape;1791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8" name="Google Shape;1798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681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 preserve="1">
  <p:cSld name="013 Six columns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6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4" name="Google Shape;1804;p16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5" name="Google Shape;1805;p16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6" name="Google Shape;1806;p16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7" name="Google Shape;1807;p16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8" name="Google Shape;1808;p16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9" name="Google Shape;1809;p1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10" name="Google Shape;1810;p16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1" name="Google Shape;1811;p16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2" name="Google Shape;1812;p16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3" name="Google Shape;1813;p16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4" name="Google Shape;1814;p16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5" name="Google Shape;1815;p16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828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 preserve="1">
  <p:cSld name="014 Map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7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577C5D-5FD3-4113-A9CC-A8239CBC8C38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C305EA9-BC46-435C-A74A-2F7609F912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E5BFBF-6286-46F1-9C0F-ECAACFAD1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E745C63-04B6-4DA7-AC02-F1778EDB7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A4039F9-BACF-4F76-A846-CF722D2F07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9C61883-DFEA-40F1-94AB-7395411A14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724E8AB-C039-43CC-9829-3A119A3CCF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99E21B3-A3AF-4F36-A305-2B36B4C7E0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A9CBB1-BFF0-401C-B528-CF12AB0476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7" name="Google Shape;1817;p17"/>
          <p:cNvSpPr txBox="1">
            <a:spLocks noGrp="1"/>
          </p:cNvSpPr>
          <p:nvPr>
            <p:ph type="subTitle" idx="1"/>
          </p:nvPr>
        </p:nvSpPr>
        <p:spPr>
          <a:xfrm>
            <a:off x="8378500" y="2644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8" name="Google Shape;1818;p17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9" name="Google Shape;1819;p17"/>
          <p:cNvSpPr txBox="1">
            <a:spLocks noGrp="1"/>
          </p:cNvSpPr>
          <p:nvPr>
            <p:ph type="title"/>
          </p:nvPr>
        </p:nvSpPr>
        <p:spPr>
          <a:xfrm>
            <a:off x="1735463" y="593375"/>
            <a:ext cx="8087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20" name="Google Shape;1820;p17"/>
          <p:cNvSpPr txBox="1">
            <a:spLocks noGrp="1"/>
          </p:cNvSpPr>
          <p:nvPr>
            <p:ph type="body" idx="3"/>
          </p:nvPr>
        </p:nvSpPr>
        <p:spPr>
          <a:xfrm>
            <a:off x="8378500" y="3080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1" name="Google Shape;1821;p17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822" name="Google Shape;1822;p17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823" name="Google Shape;1823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4" name="Google Shape;1824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5" name="Google Shape;1825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6" name="Google Shape;1826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7" name="Google Shape;1827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8" name="Google Shape;1828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9" name="Google Shape;1829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30" name="Google Shape;1830;p17"/>
          <p:cNvGrpSpPr/>
          <p:nvPr/>
        </p:nvGrpSpPr>
        <p:grpSpPr>
          <a:xfrm>
            <a:off x="6764772" y="217902"/>
            <a:ext cx="5243088" cy="1023875"/>
            <a:chOff x="6764772" y="217902"/>
            <a:chExt cx="5243088" cy="1023875"/>
          </a:xfrm>
        </p:grpSpPr>
        <p:sp>
          <p:nvSpPr>
            <p:cNvPr id="1831" name="Google Shape;1831;p17"/>
            <p:cNvSpPr/>
            <p:nvPr/>
          </p:nvSpPr>
          <p:spPr>
            <a:xfrm flipH="1">
              <a:off x="11553289" y="217902"/>
              <a:ext cx="453600" cy="4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 flipH="1">
              <a:off x="11554260" y="671491"/>
              <a:ext cx="453600" cy="45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3" name="Google Shape;1833;p17"/>
            <p:cNvGrpSpPr/>
            <p:nvPr/>
          </p:nvGrpSpPr>
          <p:grpSpPr>
            <a:xfrm flipH="1">
              <a:off x="11665882" y="663994"/>
              <a:ext cx="223860" cy="453324"/>
              <a:chOff x="10628069" y="2437255"/>
              <a:chExt cx="369772" cy="748800"/>
            </a:xfrm>
          </p:grpSpPr>
          <p:cxnSp>
            <p:nvCxnSpPr>
              <p:cNvPr id="1834" name="Google Shape;1834;p17"/>
              <p:cNvCxnSpPr/>
              <p:nvPr/>
            </p:nvCxnSpPr>
            <p:spPr>
              <a:xfrm>
                <a:off x="10997841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5" name="Google Shape;1835;p17"/>
              <p:cNvCxnSpPr/>
              <p:nvPr/>
            </p:nvCxnSpPr>
            <p:spPr>
              <a:xfrm>
                <a:off x="10812955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17"/>
              <p:cNvCxnSpPr/>
              <p:nvPr/>
            </p:nvCxnSpPr>
            <p:spPr>
              <a:xfrm>
                <a:off x="10628069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37" name="Google Shape;1837;p17"/>
            <p:cNvSpPr/>
            <p:nvPr/>
          </p:nvSpPr>
          <p:spPr>
            <a:xfrm flipH="1">
              <a:off x="11656997" y="329737"/>
              <a:ext cx="240000" cy="240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 flipH="1">
              <a:off x="11715006" y="387528"/>
              <a:ext cx="124200" cy="12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17"/>
            <p:cNvSpPr/>
            <p:nvPr/>
          </p:nvSpPr>
          <p:spPr>
            <a:xfrm rot="-5400000" flipH="1">
              <a:off x="11098669" y="672673"/>
              <a:ext cx="453600" cy="45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0" name="Google Shape;1840;p17"/>
            <p:cNvGrpSpPr/>
            <p:nvPr/>
          </p:nvGrpSpPr>
          <p:grpSpPr>
            <a:xfrm flipH="1">
              <a:off x="6764772" y="676524"/>
              <a:ext cx="0" cy="565253"/>
              <a:chOff x="11559210" y="2457954"/>
              <a:chExt cx="0" cy="933685"/>
            </a:xfrm>
          </p:grpSpPr>
          <p:cxnSp>
            <p:nvCxnSpPr>
              <p:cNvPr id="1841" name="Google Shape;1841;p17"/>
              <p:cNvCxnSpPr/>
              <p:nvPr/>
            </p:nvCxnSpPr>
            <p:spPr>
              <a:xfrm>
                <a:off x="11559210" y="2642839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42" name="Google Shape;1842;p17"/>
              <p:cNvCxnSpPr/>
              <p:nvPr/>
            </p:nvCxnSpPr>
            <p:spPr>
              <a:xfrm>
                <a:off x="11559210" y="2457954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44" name="Google Shape;1844;p17"/>
            <p:cNvSpPr/>
            <p:nvPr/>
          </p:nvSpPr>
          <p:spPr>
            <a:xfrm flipH="1">
              <a:off x="11112777" y="233096"/>
              <a:ext cx="426300" cy="426300"/>
            </a:xfrm>
            <a:prstGeom prst="ellipse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7"/>
            <p:cNvSpPr/>
            <p:nvPr/>
          </p:nvSpPr>
          <p:spPr>
            <a:xfrm flipH="1">
              <a:off x="11209235" y="322938"/>
              <a:ext cx="240000" cy="2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17"/>
            <p:cNvSpPr/>
            <p:nvPr/>
          </p:nvSpPr>
          <p:spPr>
            <a:xfrm flipH="1">
              <a:off x="11267244" y="380729"/>
              <a:ext cx="124200" cy="124200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17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848" name="Google Shape;1848;p1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9" name="Google Shape;1849;p1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0" name="Google Shape;1850;p1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1" name="Google Shape;1851;p1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2" name="Google Shape;1852;p1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3" name="Google Shape;1853;p1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4" name="Google Shape;1854;p1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55" name="Google Shape;1855;p17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7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7" name="Google Shape;1857;p17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858" name="Google Shape;1858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0" name="Google Shape;1860;p17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7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17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3" name="Google Shape;1873;p17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874" name="Google Shape;1874;p1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1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6" name="Google Shape;1876;p17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7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7"/>
          <p:cNvSpPr/>
          <p:nvPr/>
        </p:nvSpPr>
        <p:spPr>
          <a:xfrm rot="10800000">
            <a:off x="309711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7"/>
          <p:cNvSpPr/>
          <p:nvPr/>
        </p:nvSpPr>
        <p:spPr>
          <a:xfrm rot="10800000">
            <a:off x="425424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7"/>
          <p:cNvSpPr/>
          <p:nvPr/>
        </p:nvSpPr>
        <p:spPr>
          <a:xfrm rot="10800000" flipH="1">
            <a:off x="308798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17"/>
          <p:cNvSpPr/>
          <p:nvPr/>
        </p:nvSpPr>
        <p:spPr>
          <a:xfrm rot="5400000">
            <a:off x="-42866" y="2295180"/>
            <a:ext cx="924900" cy="4398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7"/>
          <p:cNvSpPr/>
          <p:nvPr/>
        </p:nvSpPr>
        <p:spPr>
          <a:xfrm flipH="1">
            <a:off x="197961" y="2055063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7"/>
          <p:cNvSpPr/>
          <p:nvPr/>
        </p:nvSpPr>
        <p:spPr>
          <a:xfrm flipH="1">
            <a:off x="429386" y="228624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7"/>
          <p:cNvSpPr/>
          <p:nvPr/>
        </p:nvSpPr>
        <p:spPr>
          <a:xfrm flipH="1">
            <a:off x="544799" y="2401831"/>
            <a:ext cx="231300" cy="23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17"/>
          <p:cNvSpPr/>
          <p:nvPr/>
        </p:nvSpPr>
        <p:spPr>
          <a:xfrm flipH="1">
            <a:off x="313674" y="2170652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7"/>
          <p:cNvSpPr/>
          <p:nvPr/>
        </p:nvSpPr>
        <p:spPr>
          <a:xfrm flipH="1">
            <a:off x="205693" y="1119538"/>
            <a:ext cx="903300" cy="927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7"/>
          <p:cNvSpPr/>
          <p:nvPr/>
        </p:nvSpPr>
        <p:spPr>
          <a:xfrm rot="-5400000">
            <a:off x="197990" y="19270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7"/>
          <p:cNvSpPr/>
          <p:nvPr/>
        </p:nvSpPr>
        <p:spPr>
          <a:xfrm rot="5400000">
            <a:off x="198127" y="661765"/>
            <a:ext cx="462300" cy="4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9" name="Google Shape;1889;p17"/>
          <p:cNvGrpSpPr/>
          <p:nvPr/>
        </p:nvGrpSpPr>
        <p:grpSpPr>
          <a:xfrm rot="-5400000">
            <a:off x="414409" y="422820"/>
            <a:ext cx="935052" cy="469533"/>
            <a:chOff x="10576560" y="3328633"/>
            <a:chExt cx="1514255" cy="760500"/>
          </a:xfrm>
        </p:grpSpPr>
        <p:sp>
          <p:nvSpPr>
            <p:cNvPr id="1890" name="Google Shape;1890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2" name="Google Shape;1892;p17"/>
          <p:cNvSpPr/>
          <p:nvPr/>
        </p:nvSpPr>
        <p:spPr>
          <a:xfrm flipH="1">
            <a:off x="432859" y="426086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7"/>
          <p:cNvSpPr/>
          <p:nvPr/>
        </p:nvSpPr>
        <p:spPr>
          <a:xfrm>
            <a:off x="434090" y="425095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4" name="Google Shape;1894;p17"/>
          <p:cNvGrpSpPr/>
          <p:nvPr/>
        </p:nvGrpSpPr>
        <p:grpSpPr>
          <a:xfrm rot="5400000">
            <a:off x="497206" y="477032"/>
            <a:ext cx="363461" cy="363402"/>
            <a:chOff x="9392653" y="5061283"/>
            <a:chExt cx="588600" cy="588600"/>
          </a:xfrm>
        </p:grpSpPr>
        <p:sp>
          <p:nvSpPr>
            <p:cNvPr id="1895" name="Google Shape;1895;p1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8" name="Google Shape;1898;p17"/>
          <p:cNvSpPr/>
          <p:nvPr/>
        </p:nvSpPr>
        <p:spPr>
          <a:xfrm>
            <a:off x="302847" y="1240525"/>
            <a:ext cx="685200" cy="685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17"/>
          <p:cNvSpPr/>
          <p:nvPr/>
        </p:nvSpPr>
        <p:spPr>
          <a:xfrm>
            <a:off x="407348" y="1345028"/>
            <a:ext cx="476400" cy="476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17"/>
          <p:cNvSpPr/>
          <p:nvPr/>
        </p:nvSpPr>
        <p:spPr>
          <a:xfrm rot="5400000">
            <a:off x="637919" y="1588915"/>
            <a:ext cx="462300" cy="4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17"/>
          <p:cNvSpPr/>
          <p:nvPr/>
        </p:nvSpPr>
        <p:spPr>
          <a:xfrm rot="5400000">
            <a:off x="559167" y="15018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2" name="Google Shape;1902;p17"/>
          <p:cNvGrpSpPr/>
          <p:nvPr/>
        </p:nvGrpSpPr>
        <p:grpSpPr>
          <a:xfrm rot="5400000">
            <a:off x="377338" y="1325948"/>
            <a:ext cx="257220" cy="33340"/>
            <a:chOff x="10578164" y="275923"/>
            <a:chExt cx="416551" cy="54000"/>
          </a:xfrm>
        </p:grpSpPr>
        <p:sp>
          <p:nvSpPr>
            <p:cNvPr id="1903" name="Google Shape;190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17"/>
          <p:cNvGrpSpPr/>
          <p:nvPr/>
        </p:nvGrpSpPr>
        <p:grpSpPr>
          <a:xfrm rot="5400000">
            <a:off x="282743" y="1325948"/>
            <a:ext cx="257220" cy="33340"/>
            <a:chOff x="10578164" y="275923"/>
            <a:chExt cx="416551" cy="54000"/>
          </a:xfrm>
        </p:grpSpPr>
        <p:sp>
          <p:nvSpPr>
            <p:cNvPr id="1907" name="Google Shape;1907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17"/>
          <p:cNvGrpSpPr/>
          <p:nvPr/>
        </p:nvGrpSpPr>
        <p:grpSpPr>
          <a:xfrm rot="5400000">
            <a:off x="188148" y="1325948"/>
            <a:ext cx="257220" cy="33340"/>
            <a:chOff x="10578164" y="275923"/>
            <a:chExt cx="416551" cy="54000"/>
          </a:xfrm>
        </p:grpSpPr>
        <p:sp>
          <p:nvSpPr>
            <p:cNvPr id="1911" name="Google Shape;1911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4" name="Google Shape;1914;p17"/>
          <p:cNvGrpSpPr/>
          <p:nvPr/>
        </p:nvGrpSpPr>
        <p:grpSpPr>
          <a:xfrm rot="5400000">
            <a:off x="830007" y="1800419"/>
            <a:ext cx="257220" cy="33340"/>
            <a:chOff x="10578164" y="275923"/>
            <a:chExt cx="416551" cy="54000"/>
          </a:xfrm>
        </p:grpSpPr>
        <p:sp>
          <p:nvSpPr>
            <p:cNvPr id="1915" name="Google Shape;1915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8" name="Google Shape;1918;p17"/>
          <p:cNvGrpSpPr/>
          <p:nvPr/>
        </p:nvGrpSpPr>
        <p:grpSpPr>
          <a:xfrm rot="5400000">
            <a:off x="735412" y="1800419"/>
            <a:ext cx="257220" cy="33340"/>
            <a:chOff x="10578164" y="275923"/>
            <a:chExt cx="416551" cy="54000"/>
          </a:xfrm>
        </p:grpSpPr>
        <p:sp>
          <p:nvSpPr>
            <p:cNvPr id="1919" name="Google Shape;1919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2" name="Google Shape;1922;p17"/>
          <p:cNvGrpSpPr/>
          <p:nvPr/>
        </p:nvGrpSpPr>
        <p:grpSpPr>
          <a:xfrm rot="5400000">
            <a:off x="640817" y="1800419"/>
            <a:ext cx="257220" cy="33340"/>
            <a:chOff x="10578164" y="275923"/>
            <a:chExt cx="416551" cy="54000"/>
          </a:xfrm>
        </p:grpSpPr>
        <p:sp>
          <p:nvSpPr>
            <p:cNvPr id="1923" name="Google Shape;192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6" name="Google Shape;1926;p17"/>
          <p:cNvSpPr/>
          <p:nvPr/>
        </p:nvSpPr>
        <p:spPr>
          <a:xfrm rot="5400000">
            <a:off x="635797" y="2051640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7"/>
          <p:cNvSpPr/>
          <p:nvPr/>
        </p:nvSpPr>
        <p:spPr>
          <a:xfrm>
            <a:off x="646418" y="2523139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8" name="Google Shape;1928;p17"/>
          <p:cNvGrpSpPr/>
          <p:nvPr/>
        </p:nvGrpSpPr>
        <p:grpSpPr>
          <a:xfrm rot="5400000">
            <a:off x="526192" y="2286663"/>
            <a:ext cx="697193" cy="462309"/>
            <a:chOff x="10624861" y="3933984"/>
            <a:chExt cx="1115330" cy="748800"/>
          </a:xfrm>
        </p:grpSpPr>
        <p:cxnSp>
          <p:nvCxnSpPr>
            <p:cNvPr id="1929" name="Google Shape;1929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0" name="Google Shape;1930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1" name="Google Shape;1931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2" name="Google Shape;1932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3" name="Google Shape;1933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4" name="Google Shape;1934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5" name="Google Shape;1935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6" name="Google Shape;1936;p17"/>
          <p:cNvSpPr/>
          <p:nvPr/>
        </p:nvSpPr>
        <p:spPr>
          <a:xfrm rot="10800000">
            <a:off x="204658" y="299693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7"/>
          <p:cNvSpPr/>
          <p:nvPr/>
        </p:nvSpPr>
        <p:spPr>
          <a:xfrm rot="10800000" flipH="1">
            <a:off x="193211" y="2981037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7"/>
          <p:cNvSpPr/>
          <p:nvPr/>
        </p:nvSpPr>
        <p:spPr>
          <a:xfrm rot="10800000" flipH="1">
            <a:off x="424385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7"/>
          <p:cNvSpPr/>
          <p:nvPr/>
        </p:nvSpPr>
        <p:spPr>
          <a:xfrm rot="10800000" flipH="1">
            <a:off x="539972" y="3324402"/>
            <a:ext cx="231300" cy="23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8EE7E7D-4E40-45D1-9FB3-2663EADEFB09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C0BD40F-D987-4F85-97CA-F42F204B6F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E73578B-EF61-4785-B23D-3A9E756669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A647D46-C952-4E51-87CF-64345E199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336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 preserve="1">
  <p:cSld name="015 Timeline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 dirty="0"/>
          </a:p>
        </p:txBody>
      </p:sp>
      <p:sp>
        <p:nvSpPr>
          <p:cNvPr id="1942" name="Google Shape;1942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 dirty="0"/>
          </a:p>
        </p:txBody>
      </p:sp>
      <p:sp>
        <p:nvSpPr>
          <p:cNvPr id="1943" name="Google Shape;1943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4" name="Google Shape;1944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5" name="Google Shape;1945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6" name="Google Shape;1946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7" name="Google Shape;1947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8" name="Google Shape;1948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9" name="Google Shape;1949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0" name="Google Shape;1950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1" name="Google Shape;1951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562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 preserve="1">
  <p:cSld name="016 Title and text left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9"/>
          <p:cNvSpPr/>
          <p:nvPr/>
        </p:nvSpPr>
        <p:spPr>
          <a:xfrm>
            <a:off x="1897111" y="158672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BBD7D17-8BF9-4A20-B05A-A8191B2C07FD}"/>
              </a:ext>
            </a:extLst>
          </p:cNvPr>
          <p:cNvGrpSpPr/>
          <p:nvPr userDrawn="1"/>
        </p:nvGrpSpPr>
        <p:grpSpPr>
          <a:xfrm flipV="1">
            <a:off x="1895791" y="161027"/>
            <a:ext cx="915397" cy="770626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81844B1-852A-4B5D-90A6-EE90AB1DDB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1A0A0B7-AB87-422E-98AB-C8B0C75866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0C19F1B-715A-4F2D-A0BE-A8258F54AD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E8B9E45-D301-4609-A5EE-F5C8A951E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9C75746-8782-4823-BC5B-382E820CB6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BAF8F0D-9C24-4320-8AFE-62F79EBF7B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2E11AB-87A1-4598-8834-EE7EFBE4F4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8B9B6CF-11D2-47F9-B058-FF8324AE3B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9" name="Google Shape;2109;p19"/>
          <p:cNvSpPr/>
          <p:nvPr/>
        </p:nvSpPr>
        <p:spPr>
          <a:xfrm rot="10800000">
            <a:off x="10182913" y="5794463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E1A157D-18FB-4E16-88A2-E546A87D61C6}"/>
              </a:ext>
            </a:extLst>
          </p:cNvPr>
          <p:cNvGrpSpPr/>
          <p:nvPr userDrawn="1"/>
        </p:nvGrpSpPr>
        <p:grpSpPr>
          <a:xfrm flipV="1">
            <a:off x="10171397" y="5900467"/>
            <a:ext cx="952963" cy="802251"/>
            <a:chOff x="3210946" y="234733"/>
            <a:chExt cx="1560780" cy="129861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3582854-30D7-412A-9351-7197E972C4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34144BB-BB9D-4050-8D34-B861B49BAF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DBBBC6B-B5C1-45A2-8689-A310669F35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A152ACB-5426-42EC-8D55-E63436E7EE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1FF8E4D-1F55-467F-9091-956CF9C6F4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9581B88-AD56-4693-9B2F-F742350D02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1299105-8422-4E6A-90EC-F046CF4874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11874D-5A07-400F-AD98-E7506F9330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3" name="Google Shape;1953;p19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954" name="Google Shape;1954;p19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grpSp>
        <p:nvGrpSpPr>
          <p:cNvPr id="1955" name="Google Shape;1955;p19"/>
          <p:cNvGrpSpPr/>
          <p:nvPr/>
        </p:nvGrpSpPr>
        <p:grpSpPr>
          <a:xfrm>
            <a:off x="1139427" y="1441965"/>
            <a:ext cx="649680" cy="436176"/>
            <a:chOff x="10624861" y="3933984"/>
            <a:chExt cx="1115330" cy="748800"/>
          </a:xfrm>
        </p:grpSpPr>
        <p:cxnSp>
          <p:nvCxnSpPr>
            <p:cNvPr id="1956" name="Google Shape;1956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7" name="Google Shape;1957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8" name="Google Shape;1958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9" name="Google Shape;1959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0" name="Google Shape;1960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1" name="Google Shape;1961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2" name="Google Shape;1962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3" name="Google Shape;1963;p19"/>
          <p:cNvSpPr/>
          <p:nvPr/>
        </p:nvSpPr>
        <p:spPr>
          <a:xfrm>
            <a:off x="159730" y="15199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9"/>
          <p:cNvSpPr/>
          <p:nvPr/>
        </p:nvSpPr>
        <p:spPr>
          <a:xfrm>
            <a:off x="166939" y="152398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5" name="Google Shape;1965;p19"/>
          <p:cNvGrpSpPr/>
          <p:nvPr/>
        </p:nvGrpSpPr>
        <p:grpSpPr>
          <a:xfrm>
            <a:off x="159886" y="582268"/>
            <a:ext cx="430783" cy="436176"/>
            <a:chOff x="8943245" y="2438859"/>
            <a:chExt cx="739541" cy="748800"/>
          </a:xfrm>
        </p:grpSpPr>
        <p:cxnSp>
          <p:nvCxnSpPr>
            <p:cNvPr id="1966" name="Google Shape;1966;p1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7" name="Google Shape;1967;p1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8" name="Google Shape;1968;p1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9" name="Google Shape;1969;p1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0" name="Google Shape;1970;p1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71" name="Google Shape;1971;p19"/>
          <p:cNvSpPr/>
          <p:nvPr/>
        </p:nvSpPr>
        <p:spPr>
          <a:xfrm>
            <a:off x="248635" y="260525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19"/>
          <p:cNvSpPr/>
          <p:nvPr/>
        </p:nvSpPr>
        <p:spPr>
          <a:xfrm>
            <a:off x="363102" y="37499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19"/>
          <p:cNvSpPr/>
          <p:nvPr/>
        </p:nvSpPr>
        <p:spPr>
          <a:xfrm>
            <a:off x="467289" y="47918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19"/>
          <p:cNvSpPr/>
          <p:nvPr/>
        </p:nvSpPr>
        <p:spPr>
          <a:xfrm>
            <a:off x="1027811" y="15199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19"/>
          <p:cNvSpPr/>
          <p:nvPr/>
        </p:nvSpPr>
        <p:spPr>
          <a:xfrm>
            <a:off x="1026877" y="58837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6" name="Google Shape;1976;p19"/>
          <p:cNvGrpSpPr/>
          <p:nvPr/>
        </p:nvGrpSpPr>
        <p:grpSpPr>
          <a:xfrm>
            <a:off x="1141296" y="581334"/>
            <a:ext cx="215392" cy="436176"/>
            <a:chOff x="10628069" y="2437255"/>
            <a:chExt cx="369772" cy="748800"/>
          </a:xfrm>
        </p:grpSpPr>
        <p:cxnSp>
          <p:nvCxnSpPr>
            <p:cNvPr id="1977" name="Google Shape;197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8" name="Google Shape;197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9" name="Google Shape;197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0" name="Google Shape;1980;p19"/>
          <p:cNvSpPr/>
          <p:nvPr/>
        </p:nvSpPr>
        <p:spPr>
          <a:xfrm>
            <a:off x="1133534" y="259589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9"/>
          <p:cNvSpPr/>
          <p:nvPr/>
        </p:nvSpPr>
        <p:spPr>
          <a:xfrm>
            <a:off x="1189132" y="315187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9"/>
          <p:cNvSpPr/>
          <p:nvPr/>
        </p:nvSpPr>
        <p:spPr>
          <a:xfrm rot="5400000">
            <a:off x="1465366" y="589514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9"/>
          <p:cNvSpPr/>
          <p:nvPr/>
        </p:nvSpPr>
        <p:spPr>
          <a:xfrm>
            <a:off x="1477871" y="16661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19"/>
          <p:cNvSpPr/>
          <p:nvPr/>
        </p:nvSpPr>
        <p:spPr>
          <a:xfrm>
            <a:off x="1564303" y="253048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19"/>
          <p:cNvSpPr/>
          <p:nvPr/>
        </p:nvSpPr>
        <p:spPr>
          <a:xfrm>
            <a:off x="1619901" y="30864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19"/>
          <p:cNvSpPr/>
          <p:nvPr/>
        </p:nvSpPr>
        <p:spPr>
          <a:xfrm rot="-5400000">
            <a:off x="166004" y="102036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9"/>
          <p:cNvSpPr/>
          <p:nvPr/>
        </p:nvSpPr>
        <p:spPr>
          <a:xfrm rot="-5400000">
            <a:off x="271459" y="1125804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9"/>
          <p:cNvSpPr/>
          <p:nvPr/>
        </p:nvSpPr>
        <p:spPr>
          <a:xfrm rot="-5400000">
            <a:off x="370042" y="1224622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9"/>
          <p:cNvSpPr/>
          <p:nvPr/>
        </p:nvSpPr>
        <p:spPr>
          <a:xfrm rot="-5400000">
            <a:off x="486844" y="133706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9"/>
          <p:cNvSpPr/>
          <p:nvPr/>
        </p:nvSpPr>
        <p:spPr>
          <a:xfrm rot="-5400000" flipH="1">
            <a:off x="165069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9"/>
          <p:cNvSpPr/>
          <p:nvPr/>
        </p:nvSpPr>
        <p:spPr>
          <a:xfrm rot="5400000">
            <a:off x="169610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9"/>
          <p:cNvSpPr/>
          <p:nvPr/>
        </p:nvSpPr>
        <p:spPr>
          <a:xfrm rot="-5400000" flipH="1">
            <a:off x="374714" y="121237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19"/>
          <p:cNvSpPr/>
          <p:nvPr/>
        </p:nvSpPr>
        <p:spPr>
          <a:xfrm rot="-5400000" flipH="1">
            <a:off x="485910" y="131923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8" name="Google Shape;1998;p19"/>
          <p:cNvGrpSpPr/>
          <p:nvPr/>
        </p:nvGrpSpPr>
        <p:grpSpPr>
          <a:xfrm>
            <a:off x="1140361" y="1016789"/>
            <a:ext cx="649680" cy="436176"/>
            <a:chOff x="10626465" y="3184818"/>
            <a:chExt cx="1115330" cy="748800"/>
          </a:xfrm>
        </p:grpSpPr>
        <p:cxnSp>
          <p:nvCxnSpPr>
            <p:cNvPr id="1999" name="Google Shape;1999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0" name="Google Shape;2000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2" name="Google Shape;2002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3" name="Google Shape;2003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4" name="Google Shape;2004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5" name="Google Shape;2005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06" name="Google Shape;2006;p19"/>
          <p:cNvSpPr/>
          <p:nvPr/>
        </p:nvSpPr>
        <p:spPr>
          <a:xfrm>
            <a:off x="1022338" y="102862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9"/>
          <p:cNvSpPr/>
          <p:nvPr/>
        </p:nvSpPr>
        <p:spPr>
          <a:xfrm rot="-5400000">
            <a:off x="1469787" y="102017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8" name="Google Shape;2008;p19"/>
          <p:cNvGrpSpPr/>
          <p:nvPr/>
        </p:nvGrpSpPr>
        <p:grpSpPr>
          <a:xfrm rot="10800000">
            <a:off x="1021263" y="1453742"/>
            <a:ext cx="882053" cy="442991"/>
            <a:chOff x="10576560" y="3328633"/>
            <a:chExt cx="1514255" cy="760500"/>
          </a:xfrm>
        </p:grpSpPr>
        <p:sp>
          <p:nvSpPr>
            <p:cNvPr id="2009" name="Google Shape;2009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1" name="Google Shape;2011;p19"/>
          <p:cNvSpPr/>
          <p:nvPr/>
        </p:nvSpPr>
        <p:spPr>
          <a:xfrm rot="2700000">
            <a:off x="1311124" y="1299234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19"/>
          <p:cNvSpPr/>
          <p:nvPr/>
        </p:nvSpPr>
        <p:spPr>
          <a:xfrm>
            <a:off x="1350320" y="1339792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19"/>
          <p:cNvSpPr/>
          <p:nvPr/>
        </p:nvSpPr>
        <p:spPr>
          <a:xfrm>
            <a:off x="1405976" y="1395449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9"/>
          <p:cNvSpPr/>
          <p:nvPr/>
        </p:nvSpPr>
        <p:spPr>
          <a:xfrm rot="10800000">
            <a:off x="162124" y="1883899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19"/>
          <p:cNvSpPr/>
          <p:nvPr/>
        </p:nvSpPr>
        <p:spPr>
          <a:xfrm>
            <a:off x="604505" y="230505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6" name="Google Shape;2016;p19"/>
          <p:cNvGrpSpPr/>
          <p:nvPr/>
        </p:nvGrpSpPr>
        <p:grpSpPr>
          <a:xfrm rot="10800000">
            <a:off x="159712" y="1874358"/>
            <a:ext cx="882053" cy="442991"/>
            <a:chOff x="10576560" y="3328633"/>
            <a:chExt cx="1514255" cy="760500"/>
          </a:xfrm>
        </p:grpSpPr>
        <p:sp>
          <p:nvSpPr>
            <p:cNvPr id="2017" name="Google Shape;2017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9" name="Google Shape;2019;p19"/>
          <p:cNvSpPr/>
          <p:nvPr/>
        </p:nvSpPr>
        <p:spPr>
          <a:xfrm rot="-5400000" flipH="1">
            <a:off x="382178" y="207030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19"/>
          <p:cNvSpPr/>
          <p:nvPr/>
        </p:nvSpPr>
        <p:spPr>
          <a:xfrm rot="-5400000">
            <a:off x="381244" y="2069470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1" name="Google Shape;2021;p19"/>
          <p:cNvGrpSpPr/>
          <p:nvPr/>
        </p:nvGrpSpPr>
        <p:grpSpPr>
          <a:xfrm>
            <a:off x="430065" y="2116492"/>
            <a:ext cx="342860" cy="342859"/>
            <a:chOff x="9392653" y="5061283"/>
            <a:chExt cx="588600" cy="588600"/>
          </a:xfrm>
        </p:grpSpPr>
        <p:sp>
          <p:nvSpPr>
            <p:cNvPr id="2022" name="Google Shape;2022;p1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19"/>
          <p:cNvGrpSpPr/>
          <p:nvPr/>
        </p:nvGrpSpPr>
        <p:grpSpPr>
          <a:xfrm rot="-59612">
            <a:off x="1910406" y="149763"/>
            <a:ext cx="893366" cy="893311"/>
            <a:chOff x="3247624" y="213651"/>
            <a:chExt cx="1533709" cy="1533614"/>
          </a:xfrm>
        </p:grpSpPr>
        <p:sp>
          <p:nvSpPr>
            <p:cNvPr id="2036" name="Google Shape;2036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8" name="Google Shape;2038;p19"/>
          <p:cNvSpPr/>
          <p:nvPr/>
        </p:nvSpPr>
        <p:spPr>
          <a:xfrm>
            <a:off x="2152024" y="391045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9"/>
          <p:cNvSpPr/>
          <p:nvPr/>
        </p:nvSpPr>
        <p:spPr>
          <a:xfrm>
            <a:off x="2253175" y="492197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0" name="Google Shape;2040;p19"/>
          <p:cNvGrpSpPr/>
          <p:nvPr/>
        </p:nvGrpSpPr>
        <p:grpSpPr>
          <a:xfrm rot="10800000">
            <a:off x="11235976" y="4911721"/>
            <a:ext cx="675221" cy="453324"/>
            <a:chOff x="10624861" y="3933984"/>
            <a:chExt cx="1115330" cy="748800"/>
          </a:xfrm>
        </p:grpSpPr>
        <p:cxnSp>
          <p:nvCxnSpPr>
            <p:cNvPr id="2041" name="Google Shape;2041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2" name="Google Shape;2042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3" name="Google Shape;2043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5" name="Google Shape;2045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48" name="Google Shape;2048;p19"/>
          <p:cNvSpPr/>
          <p:nvPr/>
        </p:nvSpPr>
        <p:spPr>
          <a:xfrm rot="5400000" flipH="1">
            <a:off x="11128664" y="4016816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9"/>
          <p:cNvSpPr/>
          <p:nvPr/>
        </p:nvSpPr>
        <p:spPr>
          <a:xfrm rot="10800000">
            <a:off x="11572802" y="625200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9"/>
          <p:cNvSpPr/>
          <p:nvPr/>
        </p:nvSpPr>
        <p:spPr>
          <a:xfrm rot="10800000">
            <a:off x="11573773" y="579841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1" name="Google Shape;2051;p19"/>
          <p:cNvGrpSpPr/>
          <p:nvPr/>
        </p:nvGrpSpPr>
        <p:grpSpPr>
          <a:xfrm rot="10800000">
            <a:off x="11685395" y="5806185"/>
            <a:ext cx="223860" cy="453324"/>
            <a:chOff x="10628069" y="2437255"/>
            <a:chExt cx="369772" cy="748800"/>
          </a:xfrm>
        </p:grpSpPr>
        <p:cxnSp>
          <p:nvCxnSpPr>
            <p:cNvPr id="2052" name="Google Shape;2052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3" name="Google Shape;2053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4" name="Google Shape;2054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5" name="Google Shape;2055;p19"/>
          <p:cNvSpPr/>
          <p:nvPr/>
        </p:nvSpPr>
        <p:spPr>
          <a:xfrm rot="10800000">
            <a:off x="11676509" y="6353766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9"/>
          <p:cNvSpPr/>
          <p:nvPr/>
        </p:nvSpPr>
        <p:spPr>
          <a:xfrm rot="10800000">
            <a:off x="11734518" y="6411775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9"/>
          <p:cNvSpPr/>
          <p:nvPr/>
        </p:nvSpPr>
        <p:spPr>
          <a:xfrm rot="-5400000">
            <a:off x="11118182" y="579723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19"/>
          <p:cNvSpPr/>
          <p:nvPr/>
        </p:nvSpPr>
        <p:spPr>
          <a:xfrm rot="10800000">
            <a:off x="11132289" y="626410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9"/>
          <p:cNvSpPr/>
          <p:nvPr/>
        </p:nvSpPr>
        <p:spPr>
          <a:xfrm rot="10800000">
            <a:off x="11228748" y="636056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9"/>
          <p:cNvSpPr/>
          <p:nvPr/>
        </p:nvSpPr>
        <p:spPr>
          <a:xfrm rot="10800000">
            <a:off x="11286757" y="6418574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5" name="Google Shape;2065;p19"/>
          <p:cNvGrpSpPr/>
          <p:nvPr/>
        </p:nvGrpSpPr>
        <p:grpSpPr>
          <a:xfrm rot="10800000">
            <a:off x="11235004" y="5353611"/>
            <a:ext cx="675221" cy="453324"/>
            <a:chOff x="10626465" y="3184818"/>
            <a:chExt cx="1115330" cy="748800"/>
          </a:xfrm>
        </p:grpSpPr>
        <p:cxnSp>
          <p:nvCxnSpPr>
            <p:cNvPr id="2066" name="Google Shape;2066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7" name="Google Shape;2067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0" name="Google Shape;2070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1" name="Google Shape;2071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2" name="Google Shape;2072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73" name="Google Shape;2073;p19"/>
          <p:cNvSpPr/>
          <p:nvPr/>
        </p:nvSpPr>
        <p:spPr>
          <a:xfrm rot="10800000">
            <a:off x="11571591" y="5351598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19"/>
          <p:cNvSpPr/>
          <p:nvPr/>
        </p:nvSpPr>
        <p:spPr>
          <a:xfrm rot="5400000">
            <a:off x="11106455" y="5360342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5" name="Google Shape;2075;p19"/>
          <p:cNvGrpSpPr/>
          <p:nvPr/>
        </p:nvGrpSpPr>
        <p:grpSpPr>
          <a:xfrm>
            <a:off x="11115553" y="4891815"/>
            <a:ext cx="916730" cy="460407"/>
            <a:chOff x="10576560" y="3328633"/>
            <a:chExt cx="1514255" cy="760500"/>
          </a:xfrm>
        </p:grpSpPr>
        <p:sp>
          <p:nvSpPr>
            <p:cNvPr id="2076" name="Google Shape;2076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8" name="Google Shape;2078;p19"/>
          <p:cNvSpPr/>
          <p:nvPr/>
        </p:nvSpPr>
        <p:spPr>
          <a:xfrm rot="-8100000">
            <a:off x="11404317" y="5185615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9"/>
          <p:cNvSpPr/>
          <p:nvPr/>
        </p:nvSpPr>
        <p:spPr>
          <a:xfrm rot="10800000">
            <a:off x="11451172" y="523096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9"/>
          <p:cNvSpPr/>
          <p:nvPr/>
        </p:nvSpPr>
        <p:spPr>
          <a:xfrm rot="10800000">
            <a:off x="11509120" y="5288910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19"/>
          <p:cNvSpPr/>
          <p:nvPr/>
        </p:nvSpPr>
        <p:spPr>
          <a:xfrm rot="5400000">
            <a:off x="11235629" y="4123928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9"/>
          <p:cNvSpPr/>
          <p:nvPr/>
        </p:nvSpPr>
        <p:spPr>
          <a:xfrm rot="5400000">
            <a:off x="11338358" y="4226399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9"/>
          <p:cNvSpPr/>
          <p:nvPr/>
        </p:nvSpPr>
        <p:spPr>
          <a:xfrm rot="10800000">
            <a:off x="11112414" y="4452212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9"/>
          <p:cNvSpPr/>
          <p:nvPr/>
        </p:nvSpPr>
        <p:spPr>
          <a:xfrm rot="10800000">
            <a:off x="11478247" y="4375142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5" name="Google Shape;2085;p19"/>
          <p:cNvGrpSpPr/>
          <p:nvPr/>
        </p:nvGrpSpPr>
        <p:grpSpPr>
          <a:xfrm rot="10800000">
            <a:off x="11682431" y="4306740"/>
            <a:ext cx="252180" cy="32692"/>
            <a:chOff x="10578164" y="275923"/>
            <a:chExt cx="416551" cy="54000"/>
          </a:xfrm>
        </p:grpSpPr>
        <p:sp>
          <p:nvSpPr>
            <p:cNvPr id="2086" name="Google Shape;208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9" name="Google Shape;2089;p19"/>
          <p:cNvGrpSpPr/>
          <p:nvPr/>
        </p:nvGrpSpPr>
        <p:grpSpPr>
          <a:xfrm rot="10800000">
            <a:off x="11682431" y="4213982"/>
            <a:ext cx="252180" cy="32692"/>
            <a:chOff x="10578164" y="275923"/>
            <a:chExt cx="416551" cy="54000"/>
          </a:xfrm>
        </p:grpSpPr>
        <p:sp>
          <p:nvSpPr>
            <p:cNvPr id="2090" name="Google Shape;2090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19"/>
          <p:cNvGrpSpPr/>
          <p:nvPr/>
        </p:nvGrpSpPr>
        <p:grpSpPr>
          <a:xfrm rot="10800000">
            <a:off x="11682431" y="4121225"/>
            <a:ext cx="252180" cy="32692"/>
            <a:chOff x="10578164" y="275923"/>
            <a:chExt cx="416551" cy="54000"/>
          </a:xfrm>
        </p:grpSpPr>
        <p:sp>
          <p:nvSpPr>
            <p:cNvPr id="2094" name="Google Shape;2094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7" name="Google Shape;2097;p19"/>
          <p:cNvGrpSpPr/>
          <p:nvPr/>
        </p:nvGrpSpPr>
        <p:grpSpPr>
          <a:xfrm rot="10800000">
            <a:off x="11217186" y="4750616"/>
            <a:ext cx="252180" cy="32692"/>
            <a:chOff x="10578164" y="275923"/>
            <a:chExt cx="416551" cy="54000"/>
          </a:xfrm>
        </p:grpSpPr>
        <p:sp>
          <p:nvSpPr>
            <p:cNvPr id="2098" name="Google Shape;2098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1" name="Google Shape;2101;p19"/>
          <p:cNvGrpSpPr/>
          <p:nvPr/>
        </p:nvGrpSpPr>
        <p:grpSpPr>
          <a:xfrm rot="10800000">
            <a:off x="11217186" y="4657859"/>
            <a:ext cx="252180" cy="32692"/>
            <a:chOff x="10578164" y="275923"/>
            <a:chExt cx="416551" cy="54000"/>
          </a:xfrm>
        </p:grpSpPr>
        <p:sp>
          <p:nvSpPr>
            <p:cNvPr id="2102" name="Google Shape;2102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5" name="Google Shape;2105;p19"/>
          <p:cNvGrpSpPr/>
          <p:nvPr/>
        </p:nvGrpSpPr>
        <p:grpSpPr>
          <a:xfrm rot="10800000">
            <a:off x="11217186" y="4565101"/>
            <a:ext cx="252180" cy="32692"/>
            <a:chOff x="10578164" y="275923"/>
            <a:chExt cx="416551" cy="54000"/>
          </a:xfrm>
        </p:grpSpPr>
        <p:sp>
          <p:nvSpPr>
            <p:cNvPr id="2106" name="Google Shape;210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19"/>
          <p:cNvGrpSpPr/>
          <p:nvPr/>
        </p:nvGrpSpPr>
        <p:grpSpPr>
          <a:xfrm rot="10740382">
            <a:off x="10180255" y="5779334"/>
            <a:ext cx="928647" cy="928590"/>
            <a:chOff x="3247624" y="213651"/>
            <a:chExt cx="1533709" cy="1533614"/>
          </a:xfrm>
        </p:grpSpPr>
        <p:sp>
          <p:nvSpPr>
            <p:cNvPr id="2120" name="Google Shape;2120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2" name="Google Shape;2122;p19"/>
          <p:cNvSpPr/>
          <p:nvPr/>
        </p:nvSpPr>
        <p:spPr>
          <a:xfrm rot="10800000">
            <a:off x="10431545" y="6030825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9"/>
          <p:cNvSpPr/>
          <p:nvPr/>
        </p:nvSpPr>
        <p:spPr>
          <a:xfrm rot="10800000">
            <a:off x="10536704" y="6135984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19"/>
          <p:cNvSpPr/>
          <p:nvPr/>
        </p:nvSpPr>
        <p:spPr>
          <a:xfrm rot="10800000">
            <a:off x="9723374" y="624131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9"/>
          <p:cNvSpPr/>
          <p:nvPr/>
        </p:nvSpPr>
        <p:spPr>
          <a:xfrm rot="-5400000">
            <a:off x="9723524" y="57923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6" name="Google Shape;2126;p19"/>
          <p:cNvGrpSpPr/>
          <p:nvPr/>
        </p:nvGrpSpPr>
        <p:grpSpPr>
          <a:xfrm rot="-5400000">
            <a:off x="9833061" y="6249586"/>
            <a:ext cx="234029" cy="453324"/>
            <a:chOff x="10628069" y="2437255"/>
            <a:chExt cx="369772" cy="748800"/>
          </a:xfrm>
        </p:grpSpPr>
        <p:cxnSp>
          <p:nvCxnSpPr>
            <p:cNvPr id="2127" name="Google Shape;212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8" name="Google Shape;212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30" name="Google Shape;2130;p19"/>
          <p:cNvGrpSpPr/>
          <p:nvPr/>
        </p:nvGrpSpPr>
        <p:grpSpPr>
          <a:xfrm rot="-5400000">
            <a:off x="9839116" y="5796903"/>
            <a:ext cx="223860" cy="453324"/>
            <a:chOff x="10628069" y="2437255"/>
            <a:chExt cx="369772" cy="748800"/>
          </a:xfrm>
        </p:grpSpPr>
        <p:cxnSp>
          <p:nvCxnSpPr>
            <p:cNvPr id="2131" name="Google Shape;2131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4" name="Google Shape;2134;p19"/>
          <p:cNvSpPr/>
          <p:nvPr/>
        </p:nvSpPr>
        <p:spPr>
          <a:xfrm flipH="1">
            <a:off x="9275700" y="5792731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"/>
          <p:cNvSpPr/>
          <p:nvPr/>
        </p:nvSpPr>
        <p:spPr>
          <a:xfrm rot="10800000">
            <a:off x="10981487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9"/>
          <p:cNvSpPr/>
          <p:nvPr/>
        </p:nvSpPr>
        <p:spPr>
          <a:xfrm rot="10800000">
            <a:off x="10864286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9"/>
          <p:cNvSpPr/>
          <p:nvPr/>
        </p:nvSpPr>
        <p:spPr>
          <a:xfrm rot="10800000">
            <a:off x="10747084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9"/>
          <p:cNvSpPr/>
          <p:nvPr/>
        </p:nvSpPr>
        <p:spPr>
          <a:xfrm rot="10800000">
            <a:off x="10981487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9"/>
          <p:cNvSpPr/>
          <p:nvPr/>
        </p:nvSpPr>
        <p:spPr>
          <a:xfrm rot="10800000">
            <a:off x="10864286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9"/>
          <p:cNvSpPr/>
          <p:nvPr/>
        </p:nvSpPr>
        <p:spPr>
          <a:xfrm rot="10800000">
            <a:off x="10747084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9"/>
          <p:cNvSpPr/>
          <p:nvPr/>
        </p:nvSpPr>
        <p:spPr>
          <a:xfrm rot="10800000">
            <a:off x="10981487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19"/>
          <p:cNvSpPr/>
          <p:nvPr/>
        </p:nvSpPr>
        <p:spPr>
          <a:xfrm rot="10800000">
            <a:off x="10864286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9"/>
          <p:cNvSpPr/>
          <p:nvPr/>
        </p:nvSpPr>
        <p:spPr>
          <a:xfrm rot="10800000">
            <a:off x="10747084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19"/>
          <p:cNvSpPr/>
          <p:nvPr/>
        </p:nvSpPr>
        <p:spPr>
          <a:xfrm rot="10800000">
            <a:off x="10512681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19"/>
          <p:cNvSpPr/>
          <p:nvPr/>
        </p:nvSpPr>
        <p:spPr>
          <a:xfrm rot="10800000">
            <a:off x="103954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9"/>
          <p:cNvSpPr/>
          <p:nvPr/>
        </p:nvSpPr>
        <p:spPr>
          <a:xfrm rot="10800000">
            <a:off x="102782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19"/>
          <p:cNvSpPr/>
          <p:nvPr/>
        </p:nvSpPr>
        <p:spPr>
          <a:xfrm rot="10800000">
            <a:off x="10512681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9"/>
          <p:cNvSpPr/>
          <p:nvPr/>
        </p:nvSpPr>
        <p:spPr>
          <a:xfrm rot="10800000">
            <a:off x="103954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9"/>
          <p:cNvSpPr/>
          <p:nvPr/>
        </p:nvSpPr>
        <p:spPr>
          <a:xfrm rot="10800000">
            <a:off x="102782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9"/>
          <p:cNvSpPr/>
          <p:nvPr/>
        </p:nvSpPr>
        <p:spPr>
          <a:xfrm rot="10800000">
            <a:off x="10512681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9"/>
          <p:cNvSpPr/>
          <p:nvPr/>
        </p:nvSpPr>
        <p:spPr>
          <a:xfrm rot="10800000">
            <a:off x="103954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9"/>
          <p:cNvSpPr/>
          <p:nvPr/>
        </p:nvSpPr>
        <p:spPr>
          <a:xfrm rot="10800000">
            <a:off x="102782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19"/>
          <p:cNvSpPr/>
          <p:nvPr/>
        </p:nvSpPr>
        <p:spPr>
          <a:xfrm rot="10800000">
            <a:off x="10629882" y="566165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9"/>
          <p:cNvSpPr/>
          <p:nvPr/>
        </p:nvSpPr>
        <p:spPr>
          <a:xfrm rot="10800000">
            <a:off x="10629882" y="5551902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9"/>
          <p:cNvSpPr/>
          <p:nvPr/>
        </p:nvSpPr>
        <p:spPr>
          <a:xfrm rot="10800000">
            <a:off x="10629882" y="5453803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6" name="Google Shape;2156;p19"/>
          <p:cNvGrpSpPr/>
          <p:nvPr/>
        </p:nvGrpSpPr>
        <p:grpSpPr>
          <a:xfrm rot="-5400000">
            <a:off x="10636708" y="4869344"/>
            <a:ext cx="440495" cy="517571"/>
            <a:chOff x="10628069" y="2437255"/>
            <a:chExt cx="369772" cy="748800"/>
          </a:xfrm>
        </p:grpSpPr>
        <p:cxnSp>
          <p:nvCxnSpPr>
            <p:cNvPr id="2157" name="Google Shape;215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8" name="Google Shape;215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9" name="Google Shape;215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0" name="Google Shape;2160;p19"/>
          <p:cNvSpPr/>
          <p:nvPr/>
        </p:nvSpPr>
        <p:spPr>
          <a:xfrm rot="-5400000">
            <a:off x="10196539" y="490170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19"/>
          <p:cNvSpPr/>
          <p:nvPr/>
        </p:nvSpPr>
        <p:spPr>
          <a:xfrm rot="10800000">
            <a:off x="10318163" y="5023480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2" name="Google Shape;2162;p19"/>
          <p:cNvGrpSpPr/>
          <p:nvPr/>
        </p:nvGrpSpPr>
        <p:grpSpPr>
          <a:xfrm rot="5400000" flipH="1">
            <a:off x="9384290" y="5907646"/>
            <a:ext cx="679985" cy="679985"/>
            <a:chOff x="6214949" y="2511699"/>
            <a:chExt cx="1123200" cy="1123200"/>
          </a:xfrm>
        </p:grpSpPr>
        <p:sp>
          <p:nvSpPr>
            <p:cNvPr id="2163" name="Google Shape;2163;p1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C0D1A36-8C7A-4AA1-A5B7-F93C596715C6}"/>
              </a:ext>
            </a:extLst>
          </p:cNvPr>
          <p:cNvGrpSpPr/>
          <p:nvPr userDrawn="1"/>
        </p:nvGrpSpPr>
        <p:grpSpPr>
          <a:xfrm flipV="1">
            <a:off x="11119448" y="5906215"/>
            <a:ext cx="431321" cy="207753"/>
            <a:chOff x="11184673" y="2647468"/>
            <a:chExt cx="748937" cy="369772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73ABF78-BE43-4EE6-82F1-C69EB3F8C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0E5CE81-B52C-42CB-84FF-49224DF810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7A61F0B-C4DD-4217-9B84-89B2CE8347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59E5C56-96B5-4E73-ADC6-44A4EE33EB64}"/>
              </a:ext>
            </a:extLst>
          </p:cNvPr>
          <p:cNvGrpSpPr/>
          <p:nvPr userDrawn="1"/>
        </p:nvGrpSpPr>
        <p:grpSpPr>
          <a:xfrm flipV="1">
            <a:off x="1454988" y="701611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01AF8D7-40B8-4558-A289-E3195C5A9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F094E38-E48B-4EDC-A528-739BD03445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396A695-0FF8-48A0-BED7-9569CB9E91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793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017 Title and text right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5275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57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 preserve="1">
  <p:cSld name="100 DO NOT REMOVE · SlidesMania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17" name="Google Shape;281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819" name="Google Shape;2819;p2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20" name="Google Shape;2820;p23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2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2" name="Google Shape;2822;p2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3" name="Google Shape;2823;p2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4" name="Google Shape;2824;p2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825" name="Google Shape;2825;p23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917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399B4E-6A5A-4F4A-967A-5287D7EB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spcBef>
                <a:spcPts val="500"/>
              </a:spcBef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44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2" name="Google Shape;1692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693" name="Google Shape;1693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4" name="Google Shape;1694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5" name="Google Shape;1695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6" name="Google Shape;1696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7" name="Google Shape;1697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8" name="Google Shape;1698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6" name="Google Shape;1706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707" name="Google Shape;1707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1" name="Google Shape;1711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712" name="Google Shape;1712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720" name="Google Shape;172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724" name="Google Shape;1724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728" name="Google Shape;1728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732" name="Google Shape;1732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736" name="Google Shape;1736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740" name="Google Shape;174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746" name="Google Shape;1746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0" name="Google Shape;1750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53" name="Google Shape;1753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2" name="Google Shape;1782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783" name="Google Shape;1783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5" name="Google Shape;1785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86" name="Google Shape;1786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791" name="Google Shape;1791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8" name="Google Shape;1798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>
  <p:cSld name="1_001 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357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Just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80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002 Intro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65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>
  <p:cSld name="1_003 Talking Point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5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preserve="1">
  <p:cSld name="004 Section Title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60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6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343150" y="3117600"/>
            <a:ext cx="832485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Security Pitfalls for Workload Identities in Azure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CAE-926C-CB6F-7ECD-5D56697D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  <a:endParaRPr lang="en-S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9962E4-C5F3-B33A-EA06-92E14682C939}"/>
              </a:ext>
            </a:extLst>
          </p:cNvPr>
          <p:cNvSpPr txBox="1">
            <a:spLocks/>
          </p:cNvSpPr>
          <p:nvPr/>
        </p:nvSpPr>
        <p:spPr>
          <a:xfrm>
            <a:off x="-2648712" y="291034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delle EB" panose="0200050300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Workload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7B9E9-D4D1-DCA5-31B0-5893248ECDC0}"/>
              </a:ext>
            </a:extLst>
          </p:cNvPr>
          <p:cNvSpPr txBox="1"/>
          <p:nvPr/>
        </p:nvSpPr>
        <p:spPr>
          <a:xfrm>
            <a:off x="923544" y="2551837"/>
            <a:ext cx="10344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elle Rg" panose="02000503060000020004" charset="0"/>
              </a:rPr>
              <a:t>“A collection of application resources, data, and supporting infrastructure that function together towards a defined business goal.”</a:t>
            </a:r>
            <a:endParaRPr lang="en-SE" sz="3600" dirty="0">
              <a:solidFill>
                <a:schemeClr val="bg1"/>
              </a:solidFill>
              <a:latin typeface="Adelle Rg" panose="0200050306000002000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3562259-5F2D-CC96-2084-CA1E75C6C174}"/>
                  </a:ext>
                </a:extLst>
              </p14:cNvPr>
              <p14:cNvContentPartPr/>
              <p14:nvPr/>
            </p14:nvContentPartPr>
            <p14:xfrm>
              <a:off x="4486416" y="2852592"/>
              <a:ext cx="6588000" cy="62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3562259-5F2D-CC96-2084-CA1E75C6C1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6416" y="2673626"/>
                <a:ext cx="6767640" cy="419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2BFBEA8-3352-2D4F-3CDA-60DBAE72EE0F}"/>
                  </a:ext>
                </a:extLst>
              </p14:cNvPr>
              <p14:cNvContentPartPr/>
              <p14:nvPr/>
            </p14:nvContentPartPr>
            <p14:xfrm>
              <a:off x="1901616" y="3364152"/>
              <a:ext cx="5483160" cy="73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2BFBEA8-3352-2D4F-3CDA-60DBAE72EE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10" y="3184152"/>
                <a:ext cx="5662812" cy="43344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08ABC3E-A794-9504-7F71-A17EE6E04EAB}"/>
              </a:ext>
            </a:extLst>
          </p:cNvPr>
          <p:cNvSpPr txBox="1"/>
          <p:nvPr/>
        </p:nvSpPr>
        <p:spPr>
          <a:xfrm>
            <a:off x="5425440" y="4250267"/>
            <a:ext cx="5843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delle Rg" panose="02000503060000020004" charset="0"/>
              </a:rPr>
              <a:t>- Microsoft Azure Well-Architected Framework</a:t>
            </a:r>
            <a:endParaRPr lang="en-SE" sz="2000" dirty="0">
              <a:solidFill>
                <a:schemeClr val="tx1">
                  <a:lumMod val="50000"/>
                  <a:lumOff val="50000"/>
                </a:schemeClr>
              </a:solidFill>
              <a:latin typeface="Adelle Rg" panose="0200050306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9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wheelReverse spokes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20794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28594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5" grpId="0" build="p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2D28AAEC-9F8F-7C6D-43D8-FA1ED9F1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r="1996"/>
          <a:stretch/>
        </p:blipFill>
        <p:spPr>
          <a:xfrm>
            <a:off x="0" y="109728"/>
            <a:ext cx="12192000" cy="67482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021228-BC23-C343-07EB-7BD533E4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4" y="4846574"/>
            <a:ext cx="3263672" cy="20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2D28AAEC-9F8F-7C6D-43D8-FA1ED9F1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r="1996"/>
          <a:stretch/>
        </p:blipFill>
        <p:spPr>
          <a:xfrm>
            <a:off x="0" y="109728"/>
            <a:ext cx="12192000" cy="67482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021228-BC23-C343-07EB-7BD533E4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702" r="2225" b="4010"/>
          <a:stretch/>
        </p:blipFill>
        <p:spPr>
          <a:xfrm>
            <a:off x="781051" y="495300"/>
            <a:ext cx="10601324" cy="63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3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xfrm>
            <a:off x="4880900" y="314375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6DBC88-0492-C6D4-D174-56F1D9A88DC1}"/>
              </a:ext>
            </a:extLst>
          </p:cNvPr>
          <p:cNvGrpSpPr/>
          <p:nvPr/>
        </p:nvGrpSpPr>
        <p:grpSpPr>
          <a:xfrm>
            <a:off x="9882868" y="5448603"/>
            <a:ext cx="2196991" cy="594478"/>
            <a:chOff x="1399986" y="4275496"/>
            <a:chExt cx="2675619" cy="723990"/>
          </a:xfrm>
        </p:grpSpPr>
        <p:sp>
          <p:nvSpPr>
            <p:cNvPr id="46" name="Rounded Rectangle 1">
              <a:extLst>
                <a:ext uri="{FF2B5EF4-FFF2-40B4-BE49-F238E27FC236}">
                  <a16:creationId xmlns:a16="http://schemas.microsoft.com/office/drawing/2014/main" id="{DA6675D2-6338-77DE-B6CA-3BA41A963878}"/>
                </a:ext>
              </a:extLst>
            </p:cNvPr>
            <p:cNvSpPr/>
            <p:nvPr/>
          </p:nvSpPr>
          <p:spPr bwMode="auto">
            <a:xfrm>
              <a:off x="1399986" y="4275496"/>
              <a:ext cx="2675619" cy="723990"/>
            </a:xfrm>
            <a:prstGeom prst="roundRect">
              <a:avLst>
                <a:gd name="adj" fmla="val 50000"/>
              </a:avLst>
            </a:prstGeom>
            <a:solidFill>
              <a:srgbClr val="2D2D30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97AB72-EA52-F8B2-8DB5-F5FEEAA85E70}"/>
                </a:ext>
              </a:extLst>
            </p:cNvPr>
            <p:cNvSpPr txBox="1"/>
            <p:nvPr/>
          </p:nvSpPr>
          <p:spPr>
            <a:xfrm>
              <a:off x="2307722" y="4367726"/>
              <a:ext cx="1671693" cy="48727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spc="-50" dirty="0" err="1">
                  <a:ln w="3175">
                    <a:noFill/>
                  </a:ln>
                  <a:solidFill>
                    <a:schemeClr val="bg2"/>
                  </a:solidFill>
                  <a:latin typeface="Segoe UI Semibold"/>
                  <a:ea typeface="+mn-ea"/>
                  <a:cs typeface="Segoe UI"/>
                </a:rPr>
                <a:t>pipe.how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8D3EB86F-9325-0CB0-A077-724D1F9D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3064" y="4425528"/>
              <a:ext cx="423927" cy="42392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2CE46-A92F-7D99-1784-2CC30BC5DAA5}"/>
              </a:ext>
            </a:extLst>
          </p:cNvPr>
          <p:cNvGrpSpPr/>
          <p:nvPr/>
        </p:nvGrpSpPr>
        <p:grpSpPr>
          <a:xfrm>
            <a:off x="9112702" y="6165003"/>
            <a:ext cx="3202695" cy="594478"/>
            <a:chOff x="9112702" y="121391"/>
            <a:chExt cx="3202695" cy="594478"/>
          </a:xfrm>
        </p:grpSpPr>
        <p:sp>
          <p:nvSpPr>
            <p:cNvPr id="52" name="Rounded Rectangle 33">
              <a:extLst>
                <a:ext uri="{FF2B5EF4-FFF2-40B4-BE49-F238E27FC236}">
                  <a16:creationId xmlns:a16="http://schemas.microsoft.com/office/drawing/2014/main" id="{A9ADE0F7-C893-1A72-C508-0FB0F7433831}"/>
                </a:ext>
              </a:extLst>
            </p:cNvPr>
            <p:cNvSpPr/>
            <p:nvPr/>
          </p:nvSpPr>
          <p:spPr bwMode="auto">
            <a:xfrm>
              <a:off x="9112702" y="121391"/>
              <a:ext cx="2984015" cy="594478"/>
            </a:xfrm>
            <a:prstGeom prst="roundRect">
              <a:avLst>
                <a:gd name="adj" fmla="val 50000"/>
              </a:avLst>
            </a:prstGeom>
            <a:solidFill>
              <a:srgbClr val="2D2D30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8D94BC-419B-44BF-B7A3-C145FF16363B}"/>
                </a:ext>
              </a:extLst>
            </p:cNvPr>
            <p:cNvSpPr txBox="1"/>
            <p:nvPr/>
          </p:nvSpPr>
          <p:spPr>
            <a:xfrm>
              <a:off x="10099789" y="193837"/>
              <a:ext cx="22156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@PalmEmanuel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54" name="Graphic 56">
              <a:extLst>
                <a:ext uri="{FF2B5EF4-FFF2-40B4-BE49-F238E27FC236}">
                  <a16:creationId xmlns:a16="http://schemas.microsoft.com/office/drawing/2014/main" id="{41EF1237-56B9-7EE4-F08C-4F1C25AA6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340051" y="219001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55" name="Graphic 56">
              <a:extLst>
                <a:ext uri="{FF2B5EF4-FFF2-40B4-BE49-F238E27FC236}">
                  <a16:creationId xmlns:a16="http://schemas.microsoft.com/office/drawing/2014/main" id="{2A845CF0-20A4-5F7C-B40F-C4CEF2E1F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779001" y="253373"/>
              <a:ext cx="320788" cy="3278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829291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1812" y="346301"/>
                <a:ext cx="1001118" cy="1001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48387" y="1299307"/>
              <a:ext cx="2170814" cy="2170815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💙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432853" y="1752248"/>
            <a:ext cx="277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E4AF5F6-DF40-116E-8321-496C6D5FFD7F}"/>
              </a:ext>
            </a:extLst>
          </p:cNvPr>
          <p:cNvSpPr txBox="1">
            <a:spLocks/>
          </p:cNvSpPr>
          <p:nvPr/>
        </p:nvSpPr>
        <p:spPr>
          <a:xfrm>
            <a:off x="4204174" y="1010481"/>
            <a:ext cx="4723981" cy="90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6000"/>
              <a:t>Emanuel Palm</a:t>
            </a:r>
            <a:endParaRPr lang="en-SE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DEF71-2A36-FDDE-AC7B-6E0145D4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 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09381D-5E84-AD29-D21A-FC02B3C16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457200">
              <a:buFont typeface="+mj-lt"/>
              <a:buAutoNum type="arabicPeriod"/>
            </a:pPr>
            <a:r>
              <a:rPr lang="en-US" dirty="0"/>
              <a:t>Workload Identity Types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Security pitfalls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Questions</a:t>
            </a:r>
          </a:p>
          <a:p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F7962-6C60-9DFC-EA62-A86C46A96083}"/>
              </a:ext>
            </a:extLst>
          </p:cNvPr>
          <p:cNvSpPr txBox="1"/>
          <p:nvPr/>
        </p:nvSpPr>
        <p:spPr>
          <a:xfrm>
            <a:off x="4086225" y="1132200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Graphics with arrows between each block of the session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3085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8AF1-0AA6-C89D-CAC6-11A62447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FCFB64-5578-C72C-6625-6E544DBF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Pitfalls list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2F5BD6-3550-4823-08D9-CE0B3B35B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Principle of least privilege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Using Client Secrets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Credential Management (if we really need them, use secret storage like KV)! Rotate credentials often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User-Assigned Managed Identities (</a:t>
            </a:r>
            <a:r>
              <a:rPr lang="en-US"/>
              <a:t>unintentional assigning &amp; Azure Policy works for them!)</a:t>
            </a:r>
            <a:endParaRPr lang="en-US" dirty="0"/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Shared identities between services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using Workload ID (Conditional Access – IP ranges (if the identity should only be used from on-prem, limit it, if it should only be used from west </a:t>
            </a:r>
            <a:r>
              <a:rPr lang="en-US" dirty="0" err="1"/>
              <a:t>europe</a:t>
            </a:r>
            <a:r>
              <a:rPr lang="en-US" dirty="0"/>
              <a:t> Microsoft-hosted agents in Azure DevOps, limit it </a:t>
            </a:r>
            <a:r>
              <a:rPr lang="en-US" dirty="0" err="1"/>
              <a:t>etc</a:t>
            </a:r>
            <a:r>
              <a:rPr lang="en-US" dirty="0"/>
              <a:t>) &amp; Risky sign-ins)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 clear life cycle process for all types (if we have clear </a:t>
            </a:r>
            <a:r>
              <a:rPr lang="en-US" dirty="0" err="1"/>
              <a:t>on&amp;offboarding</a:t>
            </a:r>
            <a:r>
              <a:rPr lang="en-US" dirty="0"/>
              <a:t> for users, why would we allow these potentially less secure identities to be without?)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Access reviews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Securing the entire supply chain and pipeline (doesn’t matter if the identity can only be used from a pipeline if that pipeline isn’t locked down too, and no one can override branch policies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Monitoring sign-ins and logs for anomalies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Too long access token lifetime policies (use proper refresh flows instead)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restricting who has access to use the workload identities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ensuring traceability (if I have access to of credentials as the app, it shouldn’t be possible for me to use it without my name showing (malicious insider))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5972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EF11-22E8-CC3E-FEDC-0D5D2624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F42862-5B47-468C-7997-57C5BC94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94563D-0D01-E639-3F3B-66C0331B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slide talking about MFA and PIM, and how we don’t have the option of that level of security for workload identities – we need to be restrictive with what access we give to non-personal accounts.</a:t>
            </a:r>
          </a:p>
          <a:p>
            <a:r>
              <a:rPr lang="en-US" dirty="0"/>
              <a:t>Workload Identity Types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Service Principals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Talk about the 3 types of Credentials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590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e're">
            <a:extLst>
              <a:ext uri="{FF2B5EF4-FFF2-40B4-BE49-F238E27FC236}">
                <a16:creationId xmlns:a16="http://schemas.microsoft.com/office/drawing/2014/main" id="{EE179E56-C708-A712-605D-6F622FA3B891}"/>
              </a:ext>
            </a:extLst>
          </p:cNvPr>
          <p:cNvSpPr txBox="1">
            <a:spLocks/>
          </p:cNvSpPr>
          <p:nvPr/>
        </p:nvSpPr>
        <p:spPr>
          <a:xfrm>
            <a:off x="864153" y="2182304"/>
            <a:ext cx="230428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We’re</a:t>
            </a:r>
          </a:p>
        </p:txBody>
      </p:sp>
      <p:sp>
        <p:nvSpPr>
          <p:cNvPr id="7" name="Talking about">
            <a:extLst>
              <a:ext uri="{FF2B5EF4-FFF2-40B4-BE49-F238E27FC236}">
                <a16:creationId xmlns:a16="http://schemas.microsoft.com/office/drawing/2014/main" id="{A986F7A3-D2E1-40DA-485C-5891EBD2AAFD}"/>
              </a:ext>
            </a:extLst>
          </p:cNvPr>
          <p:cNvSpPr txBox="1">
            <a:spLocks/>
          </p:cNvSpPr>
          <p:nvPr/>
        </p:nvSpPr>
        <p:spPr>
          <a:xfrm>
            <a:off x="4201801" y="2188464"/>
            <a:ext cx="516940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talking about</a:t>
            </a:r>
          </a:p>
        </p:txBody>
      </p:sp>
      <p:sp>
        <p:nvSpPr>
          <p:cNvPr id="8" name="Users">
            <a:extLst>
              <a:ext uri="{FF2B5EF4-FFF2-40B4-BE49-F238E27FC236}">
                <a16:creationId xmlns:a16="http://schemas.microsoft.com/office/drawing/2014/main" id="{3219D878-378C-19B6-E5EC-FE300EB4674E}"/>
              </a:ext>
            </a:extLst>
          </p:cNvPr>
          <p:cNvSpPr txBox="1">
            <a:spLocks/>
          </p:cNvSpPr>
          <p:nvPr/>
        </p:nvSpPr>
        <p:spPr>
          <a:xfrm>
            <a:off x="8938215" y="2182304"/>
            <a:ext cx="2389632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users</a:t>
            </a:r>
          </a:p>
        </p:txBody>
      </p:sp>
      <p:sp>
        <p:nvSpPr>
          <p:cNvPr id="9" name="Not">
            <a:extLst>
              <a:ext uri="{FF2B5EF4-FFF2-40B4-BE49-F238E27FC236}">
                <a16:creationId xmlns:a16="http://schemas.microsoft.com/office/drawing/2014/main" id="{BB23BDDF-9FA2-1B1A-8DE1-8BCCA0EF1903}"/>
              </a:ext>
            </a:extLst>
          </p:cNvPr>
          <p:cNvSpPr txBox="1">
            <a:spLocks/>
          </p:cNvSpPr>
          <p:nvPr/>
        </p:nvSpPr>
        <p:spPr>
          <a:xfrm>
            <a:off x="2806794" y="2188336"/>
            <a:ext cx="187756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10924 4.07407E-6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4.44444E-6 L 0.38972 -4.44444E-6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>
          <a:extLst>
            <a:ext uri="{FF2B5EF4-FFF2-40B4-BE49-F238E27FC236}">
              <a16:creationId xmlns:a16="http://schemas.microsoft.com/office/drawing/2014/main" id="{E0438823-F5DB-32C1-5F7F-5D1331AE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e're">
            <a:extLst>
              <a:ext uri="{FF2B5EF4-FFF2-40B4-BE49-F238E27FC236}">
                <a16:creationId xmlns:a16="http://schemas.microsoft.com/office/drawing/2014/main" id="{2475CDD7-84AD-62C1-E26E-6586EE7037F2}"/>
              </a:ext>
            </a:extLst>
          </p:cNvPr>
          <p:cNvSpPr txBox="1">
            <a:spLocks/>
          </p:cNvSpPr>
          <p:nvPr/>
        </p:nvSpPr>
        <p:spPr>
          <a:xfrm>
            <a:off x="1539921" y="1547550"/>
            <a:ext cx="230428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We’re</a:t>
            </a:r>
          </a:p>
        </p:txBody>
      </p:sp>
      <p:sp>
        <p:nvSpPr>
          <p:cNvPr id="7" name="Talking about">
            <a:extLst>
              <a:ext uri="{FF2B5EF4-FFF2-40B4-BE49-F238E27FC236}">
                <a16:creationId xmlns:a16="http://schemas.microsoft.com/office/drawing/2014/main" id="{DD249E7A-00F3-77CE-9AC9-858B9402B284}"/>
              </a:ext>
            </a:extLst>
          </p:cNvPr>
          <p:cNvSpPr txBox="1">
            <a:spLocks/>
          </p:cNvSpPr>
          <p:nvPr/>
        </p:nvSpPr>
        <p:spPr>
          <a:xfrm>
            <a:off x="2000139" y="1547550"/>
            <a:ext cx="516940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talking about</a:t>
            </a:r>
          </a:p>
        </p:txBody>
      </p:sp>
      <p:sp>
        <p:nvSpPr>
          <p:cNvPr id="10" name="We're">
            <a:extLst>
              <a:ext uri="{FF2B5EF4-FFF2-40B4-BE49-F238E27FC236}">
                <a16:creationId xmlns:a16="http://schemas.microsoft.com/office/drawing/2014/main" id="{817E8C96-B484-EC1B-2EAD-006B5D4D7EA2}"/>
              </a:ext>
            </a:extLst>
          </p:cNvPr>
          <p:cNvSpPr txBox="1">
            <a:spLocks/>
          </p:cNvSpPr>
          <p:nvPr/>
        </p:nvSpPr>
        <p:spPr>
          <a:xfrm>
            <a:off x="682752" y="2182304"/>
            <a:ext cx="10826496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dirty="0">
                <a:latin typeface="Ubuntu Condensed" panose="020B0506030602030204" pitchFamily="34" charset="0"/>
              </a:rPr>
              <a:t>Unmanaged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367788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152CAC-6A5D-3DED-D4C5-2D68B1755555}"/>
              </a:ext>
            </a:extLst>
          </p:cNvPr>
          <p:cNvGrpSpPr/>
          <p:nvPr/>
        </p:nvGrpSpPr>
        <p:grpSpPr>
          <a:xfrm>
            <a:off x="1759136" y="1262618"/>
            <a:ext cx="3856980" cy="1583464"/>
            <a:chOff x="682752" y="1963954"/>
            <a:chExt cx="3856980" cy="1583464"/>
          </a:xfrm>
        </p:grpSpPr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E03FFA6C-B0F7-68E8-490F-90D99E86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6268" y="1963954"/>
              <a:ext cx="1583464" cy="15834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B0DC49-8ADC-B59C-D42E-E455303BDE01}"/>
                </a:ext>
              </a:extLst>
            </p:cNvPr>
            <p:cNvSpPr txBox="1"/>
            <p:nvPr/>
          </p:nvSpPr>
          <p:spPr>
            <a:xfrm>
              <a:off x="682752" y="2401743"/>
              <a:ext cx="2273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Passwords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</a:t>
              </a:r>
              <a:r>
                <a:rPr lang="en-US" sz="2000" i="1" dirty="0" err="1">
                  <a:solidFill>
                    <a:schemeClr val="bg1"/>
                  </a:solidFill>
                  <a:latin typeface="Ubuntu Condensed" panose="020B0506030602030204" pitchFamily="34" charset="0"/>
                </a:rPr>
                <a:t>Passwordless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4898A7-82D9-E721-0101-F0354E23F3F9}"/>
              </a:ext>
            </a:extLst>
          </p:cNvPr>
          <p:cNvGrpSpPr/>
          <p:nvPr/>
        </p:nvGrpSpPr>
        <p:grpSpPr>
          <a:xfrm>
            <a:off x="6575886" y="1262618"/>
            <a:ext cx="3893554" cy="1583464"/>
            <a:chOff x="7652270" y="1963954"/>
            <a:chExt cx="3893554" cy="1583464"/>
          </a:xfrm>
        </p:grpSpPr>
        <p:pic>
          <p:nvPicPr>
            <p:cNvPr id="20" name="Graphic 19" descr="Globe outline">
              <a:extLst>
                <a:ext uri="{FF2B5EF4-FFF2-40B4-BE49-F238E27FC236}">
                  <a16:creationId xmlns:a16="http://schemas.microsoft.com/office/drawing/2014/main" id="{670192C6-782E-9717-1835-4BE947B0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270" y="1963954"/>
              <a:ext cx="1583464" cy="15834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D625FF-74B5-0BC8-29FF-2C3249FFEFAC}"/>
                </a:ext>
              </a:extLst>
            </p:cNvPr>
            <p:cNvSpPr txBox="1"/>
            <p:nvPr/>
          </p:nvSpPr>
          <p:spPr>
            <a:xfrm>
              <a:off x="9042813" y="2401743"/>
              <a:ext cx="2503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Trusted Location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Conditional Access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6BDCFE-B98D-73F1-01BF-D464C671BD54}"/>
              </a:ext>
            </a:extLst>
          </p:cNvPr>
          <p:cNvGrpSpPr/>
          <p:nvPr/>
        </p:nvGrpSpPr>
        <p:grpSpPr>
          <a:xfrm>
            <a:off x="1257072" y="3593488"/>
            <a:ext cx="4379156" cy="1583464"/>
            <a:chOff x="160576" y="4294824"/>
            <a:chExt cx="4379156" cy="1583464"/>
          </a:xfrm>
        </p:grpSpPr>
        <p:pic>
          <p:nvPicPr>
            <p:cNvPr id="23" name="Graphic 22" descr="Smart Phone with solid fill">
              <a:extLst>
                <a:ext uri="{FF2B5EF4-FFF2-40B4-BE49-F238E27FC236}">
                  <a16:creationId xmlns:a16="http://schemas.microsoft.com/office/drawing/2014/main" id="{2979E6C0-50CE-0F48-EA6D-D0FFDBDE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6268" y="4294824"/>
              <a:ext cx="1583464" cy="15834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56F9E7-6D8C-A68B-D104-6D1367434AFF}"/>
                </a:ext>
              </a:extLst>
            </p:cNvPr>
            <p:cNvSpPr txBox="1"/>
            <p:nvPr/>
          </p:nvSpPr>
          <p:spPr>
            <a:xfrm>
              <a:off x="160576" y="4732613"/>
              <a:ext cx="29541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Trusted Devices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Authenticators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9FEDD-1887-4D98-DC7C-CB87E090EF78}"/>
              </a:ext>
            </a:extLst>
          </p:cNvPr>
          <p:cNvGrpSpPr/>
          <p:nvPr/>
        </p:nvGrpSpPr>
        <p:grpSpPr>
          <a:xfrm>
            <a:off x="6555774" y="3593488"/>
            <a:ext cx="3684169" cy="1583464"/>
            <a:chOff x="7652270" y="4294824"/>
            <a:chExt cx="3684169" cy="1583464"/>
          </a:xfrm>
        </p:grpSpPr>
        <p:pic>
          <p:nvPicPr>
            <p:cNvPr id="26" name="Graphic 25" descr="Magnifying glass with solid fill">
              <a:extLst>
                <a:ext uri="{FF2B5EF4-FFF2-40B4-BE49-F238E27FC236}">
                  <a16:creationId xmlns:a16="http://schemas.microsoft.com/office/drawing/2014/main" id="{639F6EF0-39D5-2F92-BF25-68FF7586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2270" y="4294824"/>
              <a:ext cx="1583464" cy="15834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7F4998-7C4B-4F2F-03CE-BB4B95E412B9}"/>
                </a:ext>
              </a:extLst>
            </p:cNvPr>
            <p:cNvSpPr txBox="1"/>
            <p:nvPr/>
          </p:nvSpPr>
          <p:spPr>
            <a:xfrm>
              <a:off x="9062925" y="4732613"/>
              <a:ext cx="2273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Sign-in Logs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Risk Policies 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e're">
            <a:extLst>
              <a:ext uri="{FF2B5EF4-FFF2-40B4-BE49-F238E27FC236}">
                <a16:creationId xmlns:a16="http://schemas.microsoft.com/office/drawing/2014/main" id="{9D6EE432-0779-72E9-A42A-4844D459669B}"/>
              </a:ext>
            </a:extLst>
          </p:cNvPr>
          <p:cNvSpPr txBox="1">
            <a:spLocks/>
          </p:cNvSpPr>
          <p:nvPr/>
        </p:nvSpPr>
        <p:spPr>
          <a:xfrm>
            <a:off x="682752" y="2182304"/>
            <a:ext cx="10826496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dirty="0">
                <a:latin typeface="Ubuntu Condensed" panose="020B0506030602030204" pitchFamily="34" charset="0"/>
              </a:rPr>
              <a:t>“We have too many Service Principals”</a:t>
            </a:r>
          </a:p>
        </p:txBody>
      </p:sp>
    </p:spTree>
    <p:extLst>
      <p:ext uri="{BB962C8B-B14F-4D97-AF65-F5344CB8AC3E}">
        <p14:creationId xmlns:p14="http://schemas.microsoft.com/office/powerpoint/2010/main" val="3217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lidesMania">
  <a:themeElements>
    <a:clrScheme name="Custom 3">
      <a:dk1>
        <a:srgbClr val="1E1E1F"/>
      </a:dk1>
      <a:lt1>
        <a:srgbClr val="1E1E1F"/>
      </a:lt1>
      <a:dk2>
        <a:srgbClr val="F0F5F5"/>
      </a:dk2>
      <a:lt2>
        <a:srgbClr val="2D2D30"/>
      </a:lt2>
      <a:accent1>
        <a:srgbClr val="2D2D30"/>
      </a:accent1>
      <a:accent2>
        <a:srgbClr val="F0F5F5"/>
      </a:accent2>
      <a:accent3>
        <a:srgbClr val="3E3E42"/>
      </a:accent3>
      <a:accent4>
        <a:srgbClr val="9CDCFE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442</Words>
  <Application>Microsoft Office PowerPoint</Application>
  <PresentationFormat>Widescreen</PresentationFormat>
  <Paragraphs>55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Calibri</vt:lpstr>
      <vt:lpstr>Adelle Rg</vt:lpstr>
      <vt:lpstr>Griffy</vt:lpstr>
      <vt:lpstr>Segoe UI</vt:lpstr>
      <vt:lpstr>Arial</vt:lpstr>
      <vt:lpstr>Poppins</vt:lpstr>
      <vt:lpstr>Barlow Condensed</vt:lpstr>
      <vt:lpstr>Abril Fatface</vt:lpstr>
      <vt:lpstr>Homemade Apple</vt:lpstr>
      <vt:lpstr>Segoe UI Semibold</vt:lpstr>
      <vt:lpstr>Ubuntu Condensed</vt:lpstr>
      <vt:lpstr>Catamaran</vt:lpstr>
      <vt:lpstr>Aldrich</vt:lpstr>
      <vt:lpstr>SlidesMania</vt:lpstr>
      <vt:lpstr>Security Pitfalls for Workload Identities in Azure</vt:lpstr>
      <vt:lpstr>PowerPoint Presentation</vt:lpstr>
      <vt:lpstr>Session Overview </vt:lpstr>
      <vt:lpstr>Security Pitfalls list</vt:lpstr>
      <vt:lpstr>Notes</vt:lpstr>
      <vt:lpstr>PowerPoint Presentation</vt:lpstr>
      <vt:lpstr>PowerPoint Presentation</vt:lpstr>
      <vt:lpstr>PowerPoint Presentation</vt:lpstr>
      <vt:lpstr>PowerPoint Presentation</vt:lpstr>
      <vt:lpstr>Identity Types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48</cp:revision>
  <dcterms:modified xsi:type="dcterms:W3CDTF">2024-02-08T19:26:59Z</dcterms:modified>
</cp:coreProperties>
</file>